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4" r:id="rId2"/>
    <p:sldId id="256" r:id="rId3"/>
    <p:sldId id="283" r:id="rId4"/>
    <p:sldId id="28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599" autoAdjust="0"/>
  </p:normalViewPr>
  <p:slideViewPr>
    <p:cSldViewPr>
      <p:cViewPr varScale="1">
        <p:scale>
          <a:sx n="60" d="100"/>
          <a:sy n="60" d="100"/>
        </p:scale>
        <p:origin x="172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A5493-8574-4217-918E-099DF612D5D8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D0385-EAAD-4BF9-85CF-49B23DC195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929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D0385-EAAD-4BF9-85CF-49B23DC1953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787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2F72-F140-4F94-9702-8F31CA045EE9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4F-8BD1-463B-9C21-0D182378C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2F72-F140-4F94-9702-8F31CA045EE9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4F-8BD1-463B-9C21-0D182378C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2F72-F140-4F94-9702-8F31CA045EE9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4F-8BD1-463B-9C21-0D182378C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2F72-F140-4F94-9702-8F31CA045EE9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4F-8BD1-463B-9C21-0D182378C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2F72-F140-4F94-9702-8F31CA045EE9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4F-8BD1-463B-9C21-0D182378C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2F72-F140-4F94-9702-8F31CA045EE9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4F-8BD1-463B-9C21-0D182378C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2F72-F140-4F94-9702-8F31CA045EE9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4F-8BD1-463B-9C21-0D182378C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2F72-F140-4F94-9702-8F31CA045EE9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4F-8BD1-463B-9C21-0D182378C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2F72-F140-4F94-9702-8F31CA045EE9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4F-8BD1-463B-9C21-0D182378C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2F72-F140-4F94-9702-8F31CA045EE9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DAC4F-8BD1-463B-9C21-0D182378C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2F72-F140-4F94-9702-8F31CA045EE9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ADAC4F-8BD1-463B-9C21-0D182378CC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BF2F72-F140-4F94-9702-8F31CA045EE9}" type="datetimeFigureOut">
              <a:rPr lang="ru-RU" smtClean="0"/>
              <a:pPr/>
              <a:t>18.01.2017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ADAC4F-8BD1-463B-9C21-0D182378CC2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Дугьби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бирк1антачи дут1ая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415333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sz="4800" dirty="0" err="1" smtClean="0"/>
              <a:t>Буруш</a:t>
            </a:r>
            <a:r>
              <a:rPr lang="ru-RU" sz="4800" dirty="0" smtClean="0"/>
              <a:t> . </a:t>
            </a:r>
            <a:r>
              <a:rPr lang="ru-RU" sz="4800" dirty="0" err="1" smtClean="0"/>
              <a:t>Кагъар</a:t>
            </a:r>
            <a:r>
              <a:rPr lang="ru-RU" sz="4800" dirty="0" smtClean="0"/>
              <a:t>. </a:t>
            </a:r>
            <a:r>
              <a:rPr lang="ru-RU" sz="4800" dirty="0" err="1" smtClean="0"/>
              <a:t>Кьалам</a:t>
            </a:r>
            <a:r>
              <a:rPr lang="ru-RU" sz="4800" dirty="0" smtClean="0"/>
              <a:t>. </a:t>
            </a:r>
            <a:r>
              <a:rPr lang="ru-RU" sz="4800" dirty="0" err="1" smtClean="0"/>
              <a:t>Ута</a:t>
            </a:r>
            <a:r>
              <a:rPr lang="ru-RU" sz="4800" dirty="0" smtClean="0"/>
              <a:t>. Пальто.  </a:t>
            </a:r>
            <a:r>
              <a:rPr lang="ru-RU" sz="4800" dirty="0" err="1" smtClean="0"/>
              <a:t>Дабри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90007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43570" y="5857892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начальных классов </a:t>
            </a:r>
            <a:r>
              <a:rPr lang="ru-RU" dirty="0"/>
              <a:t> </a:t>
            </a:r>
            <a:r>
              <a:rPr lang="ru-RU" dirty="0" smtClean="0"/>
              <a:t>Сулейманова </a:t>
            </a:r>
            <a:r>
              <a:rPr lang="ru-RU" dirty="0" err="1" smtClean="0"/>
              <a:t>Патимат</a:t>
            </a:r>
            <a:r>
              <a:rPr lang="ru-RU" dirty="0" smtClean="0"/>
              <a:t> М.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77480"/>
          </a:xfrm>
        </p:spPr>
        <p:txBody>
          <a:bodyPr>
            <a:noAutofit/>
          </a:bodyPr>
          <a:lstStyle/>
          <a:p>
            <a:r>
              <a:rPr lang="ru-RU" sz="6600" dirty="0" err="1" smtClean="0"/>
              <a:t>Дугьби</a:t>
            </a:r>
            <a:r>
              <a:rPr lang="ru-RU" sz="6600" dirty="0" smtClean="0"/>
              <a:t> </a:t>
            </a:r>
            <a:r>
              <a:rPr lang="ru-RU" sz="6600" dirty="0" err="1" smtClean="0"/>
              <a:t>чердихни</a:t>
            </a:r>
            <a:r>
              <a:rPr lang="ru-RU" sz="6600" dirty="0" smtClean="0"/>
              <a:t>.</a:t>
            </a:r>
            <a:endParaRPr lang="ru-RU" sz="6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err="1" smtClean="0">
                <a:solidFill>
                  <a:srgbClr val="FF0000"/>
                </a:solidFill>
              </a:rPr>
              <a:t>Х!янчи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136.  </a:t>
            </a:r>
            <a:r>
              <a:rPr lang="ru-RU" sz="3200" dirty="0" err="1"/>
              <a:t>И</a:t>
            </a:r>
            <a:r>
              <a:rPr lang="ru-RU" sz="3200" dirty="0" err="1" smtClean="0"/>
              <a:t>шди</a:t>
            </a:r>
            <a:r>
              <a:rPr lang="ru-RU" sz="3200" dirty="0" smtClean="0"/>
              <a:t> </a:t>
            </a:r>
            <a:r>
              <a:rPr lang="ru-RU" sz="800" dirty="0" smtClean="0"/>
              <a:t> </a:t>
            </a:r>
            <a:r>
              <a:rPr lang="ru-RU" sz="3200" dirty="0" err="1" smtClean="0"/>
              <a:t>дугьби</a:t>
            </a:r>
            <a:r>
              <a:rPr lang="ru-RU" sz="3200" dirty="0" smtClean="0"/>
              <a:t> </a:t>
            </a:r>
            <a:r>
              <a:rPr lang="ru-RU" sz="3200" dirty="0" err="1" smtClean="0"/>
              <a:t>бирк!антачи</a:t>
            </a:r>
            <a:r>
              <a:rPr lang="ru-RU" sz="3200" dirty="0" smtClean="0"/>
              <a:t> </a:t>
            </a:r>
            <a:r>
              <a:rPr lang="ru-RU" sz="3200" dirty="0" smtClean="0"/>
              <a:t>дут1ая. 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964696"/>
          </a:xfrm>
        </p:spPr>
        <p:txBody>
          <a:bodyPr>
            <a:normAutofit/>
          </a:bodyPr>
          <a:lstStyle/>
          <a:p>
            <a:endParaRPr lang="ru-RU" sz="4000" dirty="0" smtClean="0"/>
          </a:p>
          <a:p>
            <a:r>
              <a:rPr lang="ru-RU" sz="4400" dirty="0" err="1" smtClean="0"/>
              <a:t>Адамти</a:t>
            </a:r>
            <a:r>
              <a:rPr lang="ru-RU" sz="4400" dirty="0" smtClean="0"/>
              <a:t>. </a:t>
            </a:r>
            <a:r>
              <a:rPr lang="ru-RU" sz="4400" dirty="0" err="1" smtClean="0"/>
              <a:t>Муъминат</a:t>
            </a:r>
            <a:r>
              <a:rPr lang="ru-RU" sz="4400" dirty="0" smtClean="0"/>
              <a:t>. </a:t>
            </a:r>
            <a:r>
              <a:rPr lang="ru-RU" sz="4400" dirty="0" err="1" smtClean="0"/>
              <a:t>Дунъя.Мутай</a:t>
            </a:r>
            <a:r>
              <a:rPr lang="ru-RU" sz="4400" dirty="0" smtClean="0"/>
              <a:t>. </a:t>
            </a:r>
            <a:r>
              <a:rPr lang="ru-RU" sz="4400" dirty="0" err="1" smtClean="0"/>
              <a:t>Сайгибат</a:t>
            </a:r>
            <a:r>
              <a:rPr lang="ru-RU" sz="4400" dirty="0" smtClean="0"/>
              <a:t>. </a:t>
            </a:r>
            <a:r>
              <a:rPr lang="ru-RU" sz="4400" dirty="0" err="1" smtClean="0"/>
              <a:t>Юнус</a:t>
            </a:r>
            <a:r>
              <a:rPr lang="ru-RU" sz="4400" dirty="0" smtClean="0"/>
              <a:t>. Учительница.</a:t>
            </a:r>
            <a:r>
              <a:rPr lang="ru-RU" sz="4400" dirty="0" smtClean="0"/>
              <a:t>                                                   </a:t>
            </a:r>
            <a:endParaRPr lang="ru-RU" sz="4400" dirty="0" smtClean="0"/>
          </a:p>
          <a:p>
            <a:endParaRPr lang="ru-RU" sz="4000" dirty="0">
              <a:solidFill>
                <a:srgbClr val="FF0000"/>
              </a:solidFill>
            </a:endParaRPr>
          </a:p>
          <a:p>
            <a:endParaRPr lang="ru-RU" sz="4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11315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err="1" smtClean="0"/>
              <a:t>Х!янчи</a:t>
            </a:r>
            <a:r>
              <a:rPr lang="ru-RU" sz="4800" dirty="0" smtClean="0"/>
              <a:t> </a:t>
            </a:r>
            <a:r>
              <a:rPr lang="ru-RU" sz="4800" dirty="0" smtClean="0"/>
              <a:t>137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679192"/>
            <a:ext cx="9144000" cy="3892688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solidFill>
                  <a:srgbClr val="FF0000"/>
                </a:solidFill>
              </a:rPr>
              <a:t>Ишди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дугьби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секьяйда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чердухес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вирарал</a:t>
            </a:r>
            <a:r>
              <a:rPr lang="ru-RU" sz="4000" dirty="0" smtClean="0">
                <a:solidFill>
                  <a:srgbClr val="FF0000"/>
                </a:solidFill>
              </a:rPr>
              <a:t> ,</a:t>
            </a:r>
            <a:r>
              <a:rPr lang="ru-RU" sz="4000" dirty="0" err="1" smtClean="0">
                <a:solidFill>
                  <a:srgbClr val="FF0000"/>
                </a:solidFill>
              </a:rPr>
              <a:t>чердуха</a:t>
            </a:r>
            <a:r>
              <a:rPr lang="ru-RU" sz="4000" dirty="0" smtClean="0">
                <a:solidFill>
                  <a:srgbClr val="FF0000"/>
                </a:solidFill>
              </a:rPr>
              <a:t>.                        </a:t>
            </a:r>
          </a:p>
          <a:p>
            <a:r>
              <a:rPr lang="ru-RU" sz="4000" dirty="0" smtClean="0"/>
              <a:t>Армия. Дежурный.Ярях1мад. Уллуг1яя. </a:t>
            </a:r>
            <a:r>
              <a:rPr lang="ru-RU" sz="4000" dirty="0" err="1" smtClean="0"/>
              <a:t>Чупалав</a:t>
            </a:r>
            <a:r>
              <a:rPr lang="ru-RU" sz="4000" dirty="0"/>
              <a:t>.</a:t>
            </a:r>
            <a:r>
              <a:rPr lang="ru-RU" sz="4000" dirty="0" smtClean="0"/>
              <a:t> </a:t>
            </a:r>
            <a:r>
              <a:rPr lang="ru-RU" sz="4000" dirty="0" err="1" smtClean="0"/>
              <a:t>Юсуп</a:t>
            </a:r>
            <a:r>
              <a:rPr lang="ru-RU" sz="4000" dirty="0" smtClean="0"/>
              <a:t>. </a:t>
            </a:r>
            <a:r>
              <a:rPr lang="ru-RU" sz="4000" dirty="0" err="1" smtClean="0"/>
              <a:t>Учительница.Учитель.Далай</a:t>
            </a:r>
            <a:r>
              <a:rPr lang="ru-RU" sz="4000" dirty="0" smtClean="0"/>
              <a:t>. </a:t>
            </a:r>
            <a:r>
              <a:rPr lang="ru-RU" sz="4000" dirty="0" err="1" smtClean="0"/>
              <a:t>Муъминат</a:t>
            </a:r>
            <a:r>
              <a:rPr lang="ru-RU" sz="4000" dirty="0" smtClean="0"/>
              <a:t>.</a:t>
            </a:r>
            <a:r>
              <a:rPr lang="ru-RU" sz="4000" dirty="0" smtClean="0"/>
              <a:t>                                       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63853629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</TotalTime>
  <Words>72</Words>
  <Application>Microsoft Office PowerPoint</Application>
  <PresentationFormat>Экран (4:3)</PresentationFormat>
  <Paragraphs>13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Book Antiqua</vt:lpstr>
      <vt:lpstr>Calibri</vt:lpstr>
      <vt:lpstr>Lucida Sans</vt:lpstr>
      <vt:lpstr>Times New Roman</vt:lpstr>
      <vt:lpstr>Wingdings 2</vt:lpstr>
      <vt:lpstr>Поток</vt:lpstr>
      <vt:lpstr>Дугьби бирк1антачи дут1ая.</vt:lpstr>
      <vt:lpstr>Дугьби чердихни.</vt:lpstr>
      <vt:lpstr>Х!янчи 136.  Ишди  дугьби бирк!антачи дут1ая. </vt:lpstr>
      <vt:lpstr>Х!янчи 137.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Мягкий Знак</dc:title>
  <dc:creator>Admin</dc:creator>
  <cp:lastModifiedBy>Admin</cp:lastModifiedBy>
  <cp:revision>113</cp:revision>
  <dcterms:created xsi:type="dcterms:W3CDTF">2011-12-17T19:28:35Z</dcterms:created>
  <dcterms:modified xsi:type="dcterms:W3CDTF">2017-01-18T10:56:33Z</dcterms:modified>
</cp:coreProperties>
</file>